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Amatic SC" panose="020B0604020202020204" charset="-79"/>
      <p:regular r:id="rId6"/>
      <p:bold r:id="rId7"/>
    </p:embeddedFont>
    <p:embeddedFont>
      <p:font typeface="Source Code Pro" panose="020B0604020202020204" charset="0"/>
      <p:regular r:id="rId8"/>
      <p:bold r:id="rId9"/>
      <p:italic r:id="rId10"/>
      <p:boldItalic r:id="rId11"/>
    </p:embeddedFont>
    <p:embeddedFont>
      <p:font typeface="Source Code Pro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6d030c27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6d030c27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6d030c27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6d030c27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6d030c27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6d030c27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2660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9900"/>
                </a:solidFill>
              </a:rPr>
              <a:t>1) THIS IS MY ACTUAL DAILY ROUTINE:</a:t>
            </a:r>
            <a:endParaRPr sz="3600">
              <a:solidFill>
                <a:srgbClr val="FF9900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 get up at 9 o’clock, I have breakfast and I get dressed. Then, from 10 o’clock, I have two online lessons and a little break among them. At 1 o’clock p.m. I have lunch and then I watch tv series with my brother. I have my homework and I make video calls with my best friends at 3 p.m. o’clock. I have a sport at half past seven p.m. with my family. I have dinner at 8 p.m. and I watch a film of “Avengers” at 9 o’clock p.m. I go to sleep at half past 11 p.m.  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dk1"/>
                </a:solidFill>
              </a:rPr>
              <a:t>2) OF MY PREVIOUS DAILY ROUTINE I MISS: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*My friends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*My grandparents and uncles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*My cousins Lorenzo and Federico 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*The house of my grandparents 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600" y="1228675"/>
            <a:ext cx="2896975" cy="192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823" y="3275252"/>
            <a:ext cx="2896987" cy="17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00FF"/>
                </a:solidFill>
              </a:rPr>
              <a:t>3) ON MY FIRST DAY OUT I WANT TO:</a:t>
            </a:r>
            <a:endParaRPr sz="3600">
              <a:solidFill>
                <a:srgbClr val="FF00FF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&gt; visit my grandparents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&gt; meet and hug my friends 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solidFill>
                  <a:srgbClr val="00000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&gt; go to the park</a:t>
            </a:r>
            <a:endParaRPr>
              <a:solidFill>
                <a:srgbClr val="00000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4843"/>
          <a:stretch/>
        </p:blipFill>
        <p:spPr>
          <a:xfrm>
            <a:off x="5098725" y="1228675"/>
            <a:ext cx="3346924" cy="22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975" y="2721425"/>
            <a:ext cx="3086200" cy="23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Presentazione su schermo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Source Code Pro</vt:lpstr>
      <vt:lpstr>Arial</vt:lpstr>
      <vt:lpstr>Amatic SC</vt:lpstr>
      <vt:lpstr>Source Code Pro SemiBold</vt:lpstr>
      <vt:lpstr>Beach Day</vt:lpstr>
      <vt:lpstr>1) THIS IS MY ACTUAL DAILY ROUTINE:</vt:lpstr>
      <vt:lpstr>2) OF MY PREVIOUS DAILY ROUTINE I MISS:</vt:lpstr>
      <vt:lpstr>3) ON MY FIRST DAY OUT I WANT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THIS IS MY ACTUAL DAILY ROUTINE:</dc:title>
  <dc:creator>Utente</dc:creator>
  <cp:lastModifiedBy>Luca Paglialunga</cp:lastModifiedBy>
  <cp:revision>1</cp:revision>
  <dcterms:modified xsi:type="dcterms:W3CDTF">2020-05-18T09:21:16Z</dcterms:modified>
</cp:coreProperties>
</file>