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5143500" type="screen16x9"/>
  <p:notesSz cx="6858000" cy="9144000"/>
  <p:embeddedFontLst>
    <p:embeddedFont>
      <p:font typeface="Maven Pro" panose="020B0604020202020204" charset="0"/>
      <p:regular r:id="rId10"/>
      <p:bold r:id="rId11"/>
    </p:embeddedFont>
    <p:embeddedFont>
      <p:font typeface="Nunito" panose="020B0604020202020204" charset="0"/>
      <p:regular r:id="rId12"/>
      <p:bold r:id="rId13"/>
      <p:italic r:id="rId14"/>
      <p:boldItalic r:id="rId1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816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77116b6bf7_1_5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Google Shape;281;g77116b6bf7_1_5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77116b6bf7_1_15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" name="Google Shape;287;g77116b6bf7_1_15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77116b6bf7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3" name="Google Shape;293;g77116b6bf7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77116b6bf7_2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9" name="Google Shape;299;g77116b6bf7_2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77116b6bf7_2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4" name="Google Shape;304;g77116b6bf7_2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77116b6bf7_2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0" name="Google Shape;310;g77116b6bf7_2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3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7343003" y="3409675"/>
            <a:ext cx="1691422" cy="1732548"/>
            <a:chOff x="7343003" y="3409675"/>
            <a:chExt cx="1691422" cy="1732548"/>
          </a:xfrm>
        </p:grpSpPr>
        <p:grpSp>
          <p:nvGrpSpPr>
            <p:cNvPr id="11" name="Google Shape;11;p2"/>
            <p:cNvGrpSpPr/>
            <p:nvPr/>
          </p:nvGrpSpPr>
          <p:grpSpPr>
            <a:xfrm>
              <a:off x="7343003" y="4453711"/>
              <a:ext cx="316800" cy="688513"/>
              <a:chOff x="7343003" y="4453711"/>
              <a:chExt cx="316800" cy="688513"/>
            </a:xfrm>
          </p:grpSpPr>
          <p:sp>
            <p:nvSpPr>
              <p:cNvPr id="12" name="Google Shape;12;p2"/>
              <p:cNvSpPr/>
              <p:nvPr/>
            </p:nvSpPr>
            <p:spPr>
              <a:xfrm>
                <a:off x="7343003" y="4453711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13;p2"/>
              <p:cNvSpPr/>
              <p:nvPr/>
            </p:nvSpPr>
            <p:spPr>
              <a:xfrm>
                <a:off x="7343003" y="4801723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4;p2"/>
            <p:cNvGrpSpPr/>
            <p:nvPr/>
          </p:nvGrpSpPr>
          <p:grpSpPr>
            <a:xfrm>
              <a:off x="7801210" y="4105700"/>
              <a:ext cx="316800" cy="1036523"/>
              <a:chOff x="7801210" y="4105700"/>
              <a:chExt cx="316800" cy="1036523"/>
            </a:xfrm>
          </p:grpSpPr>
          <p:sp>
            <p:nvSpPr>
              <p:cNvPr id="15" name="Google Shape;15;p2"/>
              <p:cNvSpPr/>
              <p:nvPr/>
            </p:nvSpPr>
            <p:spPr>
              <a:xfrm>
                <a:off x="7801210" y="4453711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7801210" y="4105700"/>
                <a:ext cx="316800" cy="1036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7801210" y="4801723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" name="Google Shape;18;p2"/>
            <p:cNvGrpSpPr/>
            <p:nvPr/>
          </p:nvGrpSpPr>
          <p:grpSpPr>
            <a:xfrm>
              <a:off x="8259418" y="3757688"/>
              <a:ext cx="316800" cy="1384535"/>
              <a:chOff x="8259418" y="3757688"/>
              <a:chExt cx="316800" cy="1384535"/>
            </a:xfrm>
          </p:grpSpPr>
          <p:sp>
            <p:nvSpPr>
              <p:cNvPr id="19" name="Google Shape;19;p2"/>
              <p:cNvSpPr/>
              <p:nvPr/>
            </p:nvSpPr>
            <p:spPr>
              <a:xfrm>
                <a:off x="8259418" y="4453711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8259418" y="3757688"/>
                <a:ext cx="316800" cy="1384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8259418" y="4105700"/>
                <a:ext cx="316800" cy="1036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8259418" y="4801723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" name="Google Shape;23;p2"/>
            <p:cNvGrpSpPr/>
            <p:nvPr/>
          </p:nvGrpSpPr>
          <p:grpSpPr>
            <a:xfrm>
              <a:off x="8717625" y="3409675"/>
              <a:ext cx="316800" cy="1732548"/>
              <a:chOff x="8717625" y="3409675"/>
              <a:chExt cx="316800" cy="1732548"/>
            </a:xfrm>
          </p:grpSpPr>
          <p:sp>
            <p:nvSpPr>
              <p:cNvPr id="24" name="Google Shape;24;p2"/>
              <p:cNvSpPr/>
              <p:nvPr/>
            </p:nvSpPr>
            <p:spPr>
              <a:xfrm>
                <a:off x="8717625" y="4453711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8717625" y="3757688"/>
                <a:ext cx="316800" cy="1384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8717625" y="4105700"/>
                <a:ext cx="316800" cy="1036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8717625" y="3409675"/>
                <a:ext cx="316800" cy="1732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8717625" y="4801723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9" name="Google Shape;29;p2"/>
          <p:cNvGrpSpPr/>
          <p:nvPr/>
        </p:nvGrpSpPr>
        <p:grpSpPr>
          <a:xfrm>
            <a:off x="5043503" y="0"/>
            <a:ext cx="3814072" cy="3839102"/>
            <a:chOff x="5043503" y="0"/>
            <a:chExt cx="3814072" cy="3839102"/>
          </a:xfrm>
        </p:grpSpPr>
        <p:sp>
          <p:nvSpPr>
            <p:cNvPr id="30" name="Google Shape;30;p2"/>
            <p:cNvSpPr/>
            <p:nvPr/>
          </p:nvSpPr>
          <p:spPr>
            <a:xfrm>
              <a:off x="8460975" y="1817775"/>
              <a:ext cx="396600" cy="39660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 rot="-9830444">
              <a:off x="6469759" y="3480728"/>
              <a:ext cx="320148" cy="320148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2" name="Google Shape;32;p2"/>
            <p:cNvGrpSpPr/>
            <p:nvPr/>
          </p:nvGrpSpPr>
          <p:grpSpPr>
            <a:xfrm>
              <a:off x="7647812" y="2704283"/>
              <a:ext cx="635219" cy="635219"/>
              <a:chOff x="6725724" y="2701260"/>
              <a:chExt cx="1208101" cy="1208100"/>
            </a:xfrm>
          </p:grpSpPr>
          <p:sp>
            <p:nvSpPr>
              <p:cNvPr id="33" name="Google Shape;33;p2"/>
              <p:cNvSpPr/>
              <p:nvPr/>
            </p:nvSpPr>
            <p:spPr>
              <a:xfrm rot="5400000">
                <a:off x="6725725" y="2701260"/>
                <a:ext cx="1208100" cy="1208100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 rot="5400000">
                <a:off x="6725724" y="2701260"/>
                <a:ext cx="1208100" cy="1208100"/>
              </a:xfrm>
              <a:prstGeom prst="pie">
                <a:avLst>
                  <a:gd name="adj1" fmla="val 8244818"/>
                  <a:gd name="adj2" fmla="val 16246175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 rot="5400000">
                <a:off x="6954988" y="2930398"/>
                <a:ext cx="749700" cy="749700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6" name="Google Shape;36;p2"/>
            <p:cNvSpPr/>
            <p:nvPr/>
          </p:nvSpPr>
          <p:spPr>
            <a:xfrm>
              <a:off x="8460975" y="1817775"/>
              <a:ext cx="396600" cy="396600"/>
            </a:xfrm>
            <a:prstGeom prst="pie">
              <a:avLst>
                <a:gd name="adj1" fmla="val 19376841"/>
                <a:gd name="adj2" fmla="val 16200000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7" name="Google Shape;37;p2"/>
            <p:cNvGrpSpPr/>
            <p:nvPr/>
          </p:nvGrpSpPr>
          <p:grpSpPr>
            <a:xfrm>
              <a:off x="7952720" y="179238"/>
              <a:ext cx="873165" cy="873003"/>
              <a:chOff x="7754428" y="208725"/>
              <a:chExt cx="541800" cy="541800"/>
            </a:xfrm>
          </p:grpSpPr>
          <p:sp>
            <p:nvSpPr>
              <p:cNvPr id="38" name="Google Shape;38;p2"/>
              <p:cNvSpPr/>
              <p:nvPr/>
            </p:nvSpPr>
            <p:spPr>
              <a:xfrm rot="-8647347">
                <a:off x="7831319" y="285616"/>
                <a:ext cx="388018" cy="388018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 rot="-8647347">
                <a:off x="7831319" y="285616"/>
                <a:ext cx="388018" cy="388018"/>
              </a:xfrm>
              <a:prstGeom prst="pie">
                <a:avLst>
                  <a:gd name="adj1" fmla="val 19376841"/>
                  <a:gd name="adj2" fmla="val 12313574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0" name="Google Shape;40;p2"/>
            <p:cNvSpPr/>
            <p:nvPr/>
          </p:nvSpPr>
          <p:spPr>
            <a:xfrm>
              <a:off x="5399840" y="356365"/>
              <a:ext cx="2577000" cy="257700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 rot="2043858">
              <a:off x="5503813" y="460310"/>
              <a:ext cx="2369480" cy="236948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5399795" y="360281"/>
              <a:ext cx="2577000" cy="2577000"/>
            </a:xfrm>
            <a:prstGeom prst="pie">
              <a:avLst>
                <a:gd name="adj1" fmla="val 8801158"/>
                <a:gd name="adj2" fmla="val 16200000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 rot="2044777">
              <a:off x="5911449" y="867729"/>
              <a:ext cx="1554223" cy="155422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5399795" y="356358"/>
              <a:ext cx="2577000" cy="2577000"/>
            </a:xfrm>
            <a:prstGeom prst="pie">
              <a:avLst>
                <a:gd name="adj1" fmla="val 12554101"/>
                <a:gd name="adj2" fmla="val 16200000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 rot="-9830444">
              <a:off x="6469759" y="3480727"/>
              <a:ext cx="320148" cy="320148"/>
            </a:xfrm>
            <a:prstGeom prst="pie">
              <a:avLst>
                <a:gd name="adj1" fmla="val 19376841"/>
                <a:gd name="adj2" fmla="val 16200000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6" name="Google Shape;46;p2"/>
          <p:cNvSpPr txBox="1">
            <a:spLocks noGrp="1"/>
          </p:cNvSpPr>
          <p:nvPr>
            <p:ph type="ctrTitle"/>
          </p:nvPr>
        </p:nvSpPr>
        <p:spPr>
          <a:xfrm>
            <a:off x="824000" y="1613813"/>
            <a:ext cx="4255500" cy="187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2"/>
          <p:cNvSpPr txBox="1">
            <a:spLocks noGrp="1"/>
          </p:cNvSpPr>
          <p:nvPr>
            <p:ph type="subTitle" idx="1"/>
          </p:nvPr>
        </p:nvSpPr>
        <p:spPr>
          <a:xfrm>
            <a:off x="824000" y="3596300"/>
            <a:ext cx="4255500" cy="69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2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accent3"/>
        </a:solidFill>
        <a:effectLst/>
      </p:bgPr>
    </p:bg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" name="Google Shape;142;p11"/>
          <p:cNvGrpSpPr/>
          <p:nvPr/>
        </p:nvGrpSpPr>
        <p:grpSpPr>
          <a:xfrm>
            <a:off x="52" y="4099200"/>
            <a:ext cx="9144036" cy="1044300"/>
            <a:chOff x="52" y="4099200"/>
            <a:chExt cx="9144036" cy="1044300"/>
          </a:xfrm>
        </p:grpSpPr>
        <p:grpSp>
          <p:nvGrpSpPr>
            <p:cNvPr id="143" name="Google Shape;143;p11"/>
            <p:cNvGrpSpPr/>
            <p:nvPr/>
          </p:nvGrpSpPr>
          <p:grpSpPr>
            <a:xfrm>
              <a:off x="52" y="4309200"/>
              <a:ext cx="231622" cy="834300"/>
              <a:chOff x="2688737" y="4301380"/>
              <a:chExt cx="231900" cy="834300"/>
            </a:xfrm>
          </p:grpSpPr>
          <p:sp>
            <p:nvSpPr>
              <p:cNvPr id="144" name="Google Shape;144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145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146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147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8" name="Google Shape;148;p11"/>
            <p:cNvGrpSpPr/>
            <p:nvPr/>
          </p:nvGrpSpPr>
          <p:grpSpPr>
            <a:xfrm>
              <a:off x="371406" y="4099200"/>
              <a:ext cx="231622" cy="1044300"/>
              <a:chOff x="2688737" y="4091380"/>
              <a:chExt cx="231900" cy="1044300"/>
            </a:xfrm>
          </p:grpSpPr>
          <p:sp>
            <p:nvSpPr>
              <p:cNvPr id="149" name="Google Shape;149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150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151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152;p11"/>
              <p:cNvSpPr/>
              <p:nvPr/>
            </p:nvSpPr>
            <p:spPr>
              <a:xfrm flipH="1">
                <a:off x="2688737" y="4091380"/>
                <a:ext cx="2319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" name="Google Shape;153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4" name="Google Shape;154;p11"/>
            <p:cNvGrpSpPr/>
            <p:nvPr/>
          </p:nvGrpSpPr>
          <p:grpSpPr>
            <a:xfrm>
              <a:off x="742761" y="4309200"/>
              <a:ext cx="231622" cy="834300"/>
              <a:chOff x="2688737" y="4301380"/>
              <a:chExt cx="231900" cy="834300"/>
            </a:xfrm>
          </p:grpSpPr>
          <p:sp>
            <p:nvSpPr>
              <p:cNvPr id="155" name="Google Shape;155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" name="Google Shape;156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" name="Google Shape;157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" name="Google Shape;158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9" name="Google Shape;159;p11"/>
            <p:cNvGrpSpPr/>
            <p:nvPr/>
          </p:nvGrpSpPr>
          <p:grpSpPr>
            <a:xfrm>
              <a:off x="1114115" y="4518900"/>
              <a:ext cx="231622" cy="624600"/>
              <a:chOff x="2688737" y="4511080"/>
              <a:chExt cx="231900" cy="624600"/>
            </a:xfrm>
          </p:grpSpPr>
          <p:sp>
            <p:nvSpPr>
              <p:cNvPr id="160" name="Google Shape;160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" name="Google Shape;161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" name="Google Shape;162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3" name="Google Shape;163;p11"/>
            <p:cNvGrpSpPr/>
            <p:nvPr/>
          </p:nvGrpSpPr>
          <p:grpSpPr>
            <a:xfrm>
              <a:off x="1856753" y="4099200"/>
              <a:ext cx="231600" cy="1044300"/>
              <a:chOff x="1856753" y="4099200"/>
              <a:chExt cx="231600" cy="1044300"/>
            </a:xfrm>
          </p:grpSpPr>
          <p:sp>
            <p:nvSpPr>
              <p:cNvPr id="164" name="Google Shape;164;p11"/>
              <p:cNvSpPr/>
              <p:nvPr/>
            </p:nvSpPr>
            <p:spPr>
              <a:xfrm flipH="1">
                <a:off x="1856753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" name="Google Shape;165;p11"/>
              <p:cNvSpPr/>
              <p:nvPr/>
            </p:nvSpPr>
            <p:spPr>
              <a:xfrm flipH="1">
                <a:off x="1856753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" name="Google Shape;166;p11"/>
              <p:cNvSpPr/>
              <p:nvPr/>
            </p:nvSpPr>
            <p:spPr>
              <a:xfrm flipH="1">
                <a:off x="1856753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167;p11"/>
              <p:cNvSpPr/>
              <p:nvPr/>
            </p:nvSpPr>
            <p:spPr>
              <a:xfrm flipH="1">
                <a:off x="1856753" y="4099200"/>
                <a:ext cx="2316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" name="Google Shape;168;p11"/>
              <p:cNvSpPr/>
              <p:nvPr/>
            </p:nvSpPr>
            <p:spPr>
              <a:xfrm flipH="1">
                <a:off x="1856753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9" name="Google Shape;169;p11"/>
            <p:cNvGrpSpPr/>
            <p:nvPr/>
          </p:nvGrpSpPr>
          <p:grpSpPr>
            <a:xfrm>
              <a:off x="2228107" y="4309200"/>
              <a:ext cx="231600" cy="834300"/>
              <a:chOff x="2228107" y="4309200"/>
              <a:chExt cx="231600" cy="834300"/>
            </a:xfrm>
          </p:grpSpPr>
          <p:sp>
            <p:nvSpPr>
              <p:cNvPr id="170" name="Google Shape;170;p11"/>
              <p:cNvSpPr/>
              <p:nvPr/>
            </p:nvSpPr>
            <p:spPr>
              <a:xfrm flipH="1">
                <a:off x="2228107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" name="Google Shape;171;p11"/>
              <p:cNvSpPr/>
              <p:nvPr/>
            </p:nvSpPr>
            <p:spPr>
              <a:xfrm flipH="1">
                <a:off x="2228107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" name="Google Shape;172;p11"/>
              <p:cNvSpPr/>
              <p:nvPr/>
            </p:nvSpPr>
            <p:spPr>
              <a:xfrm flipH="1">
                <a:off x="2228107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" name="Google Shape;173;p11"/>
              <p:cNvSpPr/>
              <p:nvPr/>
            </p:nvSpPr>
            <p:spPr>
              <a:xfrm flipH="1">
                <a:off x="2228107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4" name="Google Shape;174;p11"/>
            <p:cNvGrpSpPr/>
            <p:nvPr/>
          </p:nvGrpSpPr>
          <p:grpSpPr>
            <a:xfrm>
              <a:off x="2599462" y="4518900"/>
              <a:ext cx="231600" cy="624600"/>
              <a:chOff x="2599462" y="4518900"/>
              <a:chExt cx="231600" cy="624600"/>
            </a:xfrm>
          </p:grpSpPr>
          <p:sp>
            <p:nvSpPr>
              <p:cNvPr id="175" name="Google Shape;175;p11"/>
              <p:cNvSpPr/>
              <p:nvPr/>
            </p:nvSpPr>
            <p:spPr>
              <a:xfrm flipH="1">
                <a:off x="2599462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" name="Google Shape;176;p11"/>
              <p:cNvSpPr/>
              <p:nvPr/>
            </p:nvSpPr>
            <p:spPr>
              <a:xfrm flipH="1">
                <a:off x="2599462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" name="Google Shape;177;p11"/>
              <p:cNvSpPr/>
              <p:nvPr/>
            </p:nvSpPr>
            <p:spPr>
              <a:xfrm flipH="1">
                <a:off x="2599462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8" name="Google Shape;178;p11"/>
            <p:cNvGrpSpPr/>
            <p:nvPr/>
          </p:nvGrpSpPr>
          <p:grpSpPr>
            <a:xfrm>
              <a:off x="3342171" y="4099200"/>
              <a:ext cx="231600" cy="1044300"/>
              <a:chOff x="3342171" y="4099200"/>
              <a:chExt cx="231600" cy="1044300"/>
            </a:xfrm>
          </p:grpSpPr>
          <p:sp>
            <p:nvSpPr>
              <p:cNvPr id="179" name="Google Shape;179;p11"/>
              <p:cNvSpPr/>
              <p:nvPr/>
            </p:nvSpPr>
            <p:spPr>
              <a:xfrm flipH="1">
                <a:off x="3342171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180;p11"/>
              <p:cNvSpPr/>
              <p:nvPr/>
            </p:nvSpPr>
            <p:spPr>
              <a:xfrm flipH="1">
                <a:off x="3342171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181;p11"/>
              <p:cNvSpPr/>
              <p:nvPr/>
            </p:nvSpPr>
            <p:spPr>
              <a:xfrm flipH="1">
                <a:off x="3342171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182;p11"/>
              <p:cNvSpPr/>
              <p:nvPr/>
            </p:nvSpPr>
            <p:spPr>
              <a:xfrm flipH="1">
                <a:off x="3342171" y="4099200"/>
                <a:ext cx="2316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183;p11"/>
              <p:cNvSpPr/>
              <p:nvPr/>
            </p:nvSpPr>
            <p:spPr>
              <a:xfrm flipH="1">
                <a:off x="3342171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4" name="Google Shape;184;p11"/>
            <p:cNvGrpSpPr/>
            <p:nvPr/>
          </p:nvGrpSpPr>
          <p:grpSpPr>
            <a:xfrm>
              <a:off x="3713525" y="4309200"/>
              <a:ext cx="231600" cy="834300"/>
              <a:chOff x="3713525" y="4309200"/>
              <a:chExt cx="231600" cy="834300"/>
            </a:xfrm>
          </p:grpSpPr>
          <p:sp>
            <p:nvSpPr>
              <p:cNvPr id="185" name="Google Shape;185;p11"/>
              <p:cNvSpPr/>
              <p:nvPr/>
            </p:nvSpPr>
            <p:spPr>
              <a:xfrm flipH="1">
                <a:off x="3713525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186;p11"/>
              <p:cNvSpPr/>
              <p:nvPr/>
            </p:nvSpPr>
            <p:spPr>
              <a:xfrm flipH="1">
                <a:off x="3713525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187;p11"/>
              <p:cNvSpPr/>
              <p:nvPr/>
            </p:nvSpPr>
            <p:spPr>
              <a:xfrm flipH="1">
                <a:off x="3713525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188;p11"/>
              <p:cNvSpPr/>
              <p:nvPr/>
            </p:nvSpPr>
            <p:spPr>
              <a:xfrm flipH="1">
                <a:off x="3713525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9" name="Google Shape;189;p11"/>
            <p:cNvGrpSpPr/>
            <p:nvPr/>
          </p:nvGrpSpPr>
          <p:grpSpPr>
            <a:xfrm>
              <a:off x="1485398" y="4309200"/>
              <a:ext cx="231600" cy="834300"/>
              <a:chOff x="1485398" y="4309200"/>
              <a:chExt cx="231600" cy="834300"/>
            </a:xfrm>
          </p:grpSpPr>
          <p:sp>
            <p:nvSpPr>
              <p:cNvPr id="190" name="Google Shape;190;p11"/>
              <p:cNvSpPr/>
              <p:nvPr/>
            </p:nvSpPr>
            <p:spPr>
              <a:xfrm flipH="1">
                <a:off x="1485398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191;p11"/>
              <p:cNvSpPr/>
              <p:nvPr/>
            </p:nvSpPr>
            <p:spPr>
              <a:xfrm flipH="1">
                <a:off x="1485398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192;p11"/>
              <p:cNvSpPr/>
              <p:nvPr/>
            </p:nvSpPr>
            <p:spPr>
              <a:xfrm flipH="1">
                <a:off x="1485398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193;p11"/>
              <p:cNvSpPr/>
              <p:nvPr/>
            </p:nvSpPr>
            <p:spPr>
              <a:xfrm flipH="1">
                <a:off x="1485398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4" name="Google Shape;194;p11"/>
            <p:cNvGrpSpPr/>
            <p:nvPr/>
          </p:nvGrpSpPr>
          <p:grpSpPr>
            <a:xfrm>
              <a:off x="4084879" y="4518900"/>
              <a:ext cx="231600" cy="624600"/>
              <a:chOff x="4084879" y="4518900"/>
              <a:chExt cx="231600" cy="624600"/>
            </a:xfrm>
          </p:grpSpPr>
          <p:sp>
            <p:nvSpPr>
              <p:cNvPr id="195" name="Google Shape;195;p11"/>
              <p:cNvSpPr/>
              <p:nvPr/>
            </p:nvSpPr>
            <p:spPr>
              <a:xfrm flipH="1">
                <a:off x="4084879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196;p11"/>
              <p:cNvSpPr/>
              <p:nvPr/>
            </p:nvSpPr>
            <p:spPr>
              <a:xfrm flipH="1">
                <a:off x="4084879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197;p11"/>
              <p:cNvSpPr/>
              <p:nvPr/>
            </p:nvSpPr>
            <p:spPr>
              <a:xfrm flipH="1">
                <a:off x="4084879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8" name="Google Shape;198;p11"/>
            <p:cNvGrpSpPr/>
            <p:nvPr/>
          </p:nvGrpSpPr>
          <p:grpSpPr>
            <a:xfrm>
              <a:off x="2970816" y="4309200"/>
              <a:ext cx="231600" cy="834300"/>
              <a:chOff x="2970816" y="4309200"/>
              <a:chExt cx="231600" cy="834300"/>
            </a:xfrm>
          </p:grpSpPr>
          <p:sp>
            <p:nvSpPr>
              <p:cNvPr id="199" name="Google Shape;199;p11"/>
              <p:cNvSpPr/>
              <p:nvPr/>
            </p:nvSpPr>
            <p:spPr>
              <a:xfrm flipH="1">
                <a:off x="2970816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200;p11"/>
              <p:cNvSpPr/>
              <p:nvPr/>
            </p:nvSpPr>
            <p:spPr>
              <a:xfrm flipH="1">
                <a:off x="2970816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201;p11"/>
              <p:cNvSpPr/>
              <p:nvPr/>
            </p:nvSpPr>
            <p:spPr>
              <a:xfrm flipH="1">
                <a:off x="2970816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202;p11"/>
              <p:cNvSpPr/>
              <p:nvPr/>
            </p:nvSpPr>
            <p:spPr>
              <a:xfrm flipH="1">
                <a:off x="2970816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3" name="Google Shape;203;p11"/>
            <p:cNvGrpSpPr/>
            <p:nvPr/>
          </p:nvGrpSpPr>
          <p:grpSpPr>
            <a:xfrm>
              <a:off x="4456234" y="4309200"/>
              <a:ext cx="231600" cy="834300"/>
              <a:chOff x="4456234" y="4309200"/>
              <a:chExt cx="231600" cy="834300"/>
            </a:xfrm>
          </p:grpSpPr>
          <p:sp>
            <p:nvSpPr>
              <p:cNvPr id="204" name="Google Shape;204;p11"/>
              <p:cNvSpPr/>
              <p:nvPr/>
            </p:nvSpPr>
            <p:spPr>
              <a:xfrm flipH="1">
                <a:off x="4456234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205;p11"/>
              <p:cNvSpPr/>
              <p:nvPr/>
            </p:nvSpPr>
            <p:spPr>
              <a:xfrm flipH="1">
                <a:off x="4456234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206;p11"/>
              <p:cNvSpPr/>
              <p:nvPr/>
            </p:nvSpPr>
            <p:spPr>
              <a:xfrm flipH="1">
                <a:off x="4456234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207;p11"/>
              <p:cNvSpPr/>
              <p:nvPr/>
            </p:nvSpPr>
            <p:spPr>
              <a:xfrm flipH="1">
                <a:off x="4456234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8" name="Google Shape;208;p11"/>
            <p:cNvGrpSpPr/>
            <p:nvPr/>
          </p:nvGrpSpPr>
          <p:grpSpPr>
            <a:xfrm>
              <a:off x="4827588" y="4099200"/>
              <a:ext cx="231600" cy="1044300"/>
              <a:chOff x="4827588" y="4099200"/>
              <a:chExt cx="231600" cy="1044300"/>
            </a:xfrm>
          </p:grpSpPr>
          <p:sp>
            <p:nvSpPr>
              <p:cNvPr id="209" name="Google Shape;209;p11"/>
              <p:cNvSpPr/>
              <p:nvPr/>
            </p:nvSpPr>
            <p:spPr>
              <a:xfrm flipH="1">
                <a:off x="4827588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210;p11"/>
              <p:cNvSpPr/>
              <p:nvPr/>
            </p:nvSpPr>
            <p:spPr>
              <a:xfrm flipH="1">
                <a:off x="4827588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211;p11"/>
              <p:cNvSpPr/>
              <p:nvPr/>
            </p:nvSpPr>
            <p:spPr>
              <a:xfrm flipH="1">
                <a:off x="4827588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212;p11"/>
              <p:cNvSpPr/>
              <p:nvPr/>
            </p:nvSpPr>
            <p:spPr>
              <a:xfrm flipH="1">
                <a:off x="4827588" y="4099200"/>
                <a:ext cx="2316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213;p11"/>
              <p:cNvSpPr/>
              <p:nvPr/>
            </p:nvSpPr>
            <p:spPr>
              <a:xfrm flipH="1">
                <a:off x="4827588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4" name="Google Shape;214;p11"/>
            <p:cNvGrpSpPr/>
            <p:nvPr/>
          </p:nvGrpSpPr>
          <p:grpSpPr>
            <a:xfrm>
              <a:off x="5198943" y="4309200"/>
              <a:ext cx="231600" cy="834300"/>
              <a:chOff x="5198943" y="4309200"/>
              <a:chExt cx="231600" cy="834300"/>
            </a:xfrm>
          </p:grpSpPr>
          <p:sp>
            <p:nvSpPr>
              <p:cNvPr id="215" name="Google Shape;215;p11"/>
              <p:cNvSpPr/>
              <p:nvPr/>
            </p:nvSpPr>
            <p:spPr>
              <a:xfrm flipH="1">
                <a:off x="5198943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216;p11"/>
              <p:cNvSpPr/>
              <p:nvPr/>
            </p:nvSpPr>
            <p:spPr>
              <a:xfrm flipH="1">
                <a:off x="5198943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217;p11"/>
              <p:cNvSpPr/>
              <p:nvPr/>
            </p:nvSpPr>
            <p:spPr>
              <a:xfrm flipH="1">
                <a:off x="5198943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218;p11"/>
              <p:cNvSpPr/>
              <p:nvPr/>
            </p:nvSpPr>
            <p:spPr>
              <a:xfrm flipH="1">
                <a:off x="5198943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9" name="Google Shape;219;p11"/>
            <p:cNvGrpSpPr/>
            <p:nvPr/>
          </p:nvGrpSpPr>
          <p:grpSpPr>
            <a:xfrm>
              <a:off x="5570297" y="4518900"/>
              <a:ext cx="231600" cy="624600"/>
              <a:chOff x="5570297" y="4518900"/>
              <a:chExt cx="231600" cy="624600"/>
            </a:xfrm>
          </p:grpSpPr>
          <p:sp>
            <p:nvSpPr>
              <p:cNvPr id="220" name="Google Shape;220;p11"/>
              <p:cNvSpPr/>
              <p:nvPr/>
            </p:nvSpPr>
            <p:spPr>
              <a:xfrm flipH="1">
                <a:off x="5570297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221;p11"/>
              <p:cNvSpPr/>
              <p:nvPr/>
            </p:nvSpPr>
            <p:spPr>
              <a:xfrm flipH="1">
                <a:off x="5570297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222;p11"/>
              <p:cNvSpPr/>
              <p:nvPr/>
            </p:nvSpPr>
            <p:spPr>
              <a:xfrm flipH="1">
                <a:off x="5570297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3" name="Google Shape;223;p11"/>
            <p:cNvGrpSpPr/>
            <p:nvPr/>
          </p:nvGrpSpPr>
          <p:grpSpPr>
            <a:xfrm>
              <a:off x="5941652" y="4309200"/>
              <a:ext cx="231600" cy="834300"/>
              <a:chOff x="5941652" y="4309200"/>
              <a:chExt cx="231600" cy="834300"/>
            </a:xfrm>
          </p:grpSpPr>
          <p:sp>
            <p:nvSpPr>
              <p:cNvPr id="224" name="Google Shape;224;p11"/>
              <p:cNvSpPr/>
              <p:nvPr/>
            </p:nvSpPr>
            <p:spPr>
              <a:xfrm flipH="1">
                <a:off x="5941652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225;p11"/>
              <p:cNvSpPr/>
              <p:nvPr/>
            </p:nvSpPr>
            <p:spPr>
              <a:xfrm flipH="1">
                <a:off x="5941652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226;p11"/>
              <p:cNvSpPr/>
              <p:nvPr/>
            </p:nvSpPr>
            <p:spPr>
              <a:xfrm flipH="1">
                <a:off x="5941652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227;p11"/>
              <p:cNvSpPr/>
              <p:nvPr/>
            </p:nvSpPr>
            <p:spPr>
              <a:xfrm flipH="1">
                <a:off x="5941652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8" name="Google Shape;228;p11"/>
            <p:cNvGrpSpPr/>
            <p:nvPr/>
          </p:nvGrpSpPr>
          <p:grpSpPr>
            <a:xfrm>
              <a:off x="6313006" y="4099200"/>
              <a:ext cx="231600" cy="1044300"/>
              <a:chOff x="6313006" y="4099200"/>
              <a:chExt cx="231600" cy="1044300"/>
            </a:xfrm>
          </p:grpSpPr>
          <p:sp>
            <p:nvSpPr>
              <p:cNvPr id="229" name="Google Shape;229;p11"/>
              <p:cNvSpPr/>
              <p:nvPr/>
            </p:nvSpPr>
            <p:spPr>
              <a:xfrm flipH="1">
                <a:off x="6313006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230;p11"/>
              <p:cNvSpPr/>
              <p:nvPr/>
            </p:nvSpPr>
            <p:spPr>
              <a:xfrm flipH="1">
                <a:off x="6313006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231;p11"/>
              <p:cNvSpPr/>
              <p:nvPr/>
            </p:nvSpPr>
            <p:spPr>
              <a:xfrm flipH="1">
                <a:off x="6313006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232;p11"/>
              <p:cNvSpPr/>
              <p:nvPr/>
            </p:nvSpPr>
            <p:spPr>
              <a:xfrm flipH="1">
                <a:off x="6313006" y="4099200"/>
                <a:ext cx="2316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233;p11"/>
              <p:cNvSpPr/>
              <p:nvPr/>
            </p:nvSpPr>
            <p:spPr>
              <a:xfrm flipH="1">
                <a:off x="6313006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4" name="Google Shape;234;p11"/>
            <p:cNvGrpSpPr/>
            <p:nvPr/>
          </p:nvGrpSpPr>
          <p:grpSpPr>
            <a:xfrm>
              <a:off x="6684361" y="4309200"/>
              <a:ext cx="231600" cy="834300"/>
              <a:chOff x="6684361" y="4309200"/>
              <a:chExt cx="231600" cy="834300"/>
            </a:xfrm>
          </p:grpSpPr>
          <p:sp>
            <p:nvSpPr>
              <p:cNvPr id="235" name="Google Shape;235;p11"/>
              <p:cNvSpPr/>
              <p:nvPr/>
            </p:nvSpPr>
            <p:spPr>
              <a:xfrm flipH="1">
                <a:off x="6684361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" name="Google Shape;236;p11"/>
              <p:cNvSpPr/>
              <p:nvPr/>
            </p:nvSpPr>
            <p:spPr>
              <a:xfrm flipH="1">
                <a:off x="6684361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" name="Google Shape;237;p11"/>
              <p:cNvSpPr/>
              <p:nvPr/>
            </p:nvSpPr>
            <p:spPr>
              <a:xfrm flipH="1">
                <a:off x="6684361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" name="Google Shape;238;p11"/>
              <p:cNvSpPr/>
              <p:nvPr/>
            </p:nvSpPr>
            <p:spPr>
              <a:xfrm flipH="1">
                <a:off x="6684361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9" name="Google Shape;239;p11"/>
            <p:cNvGrpSpPr/>
            <p:nvPr/>
          </p:nvGrpSpPr>
          <p:grpSpPr>
            <a:xfrm>
              <a:off x="7055715" y="4518900"/>
              <a:ext cx="231600" cy="624600"/>
              <a:chOff x="7055715" y="4518900"/>
              <a:chExt cx="231600" cy="624600"/>
            </a:xfrm>
          </p:grpSpPr>
          <p:sp>
            <p:nvSpPr>
              <p:cNvPr id="240" name="Google Shape;240;p11"/>
              <p:cNvSpPr/>
              <p:nvPr/>
            </p:nvSpPr>
            <p:spPr>
              <a:xfrm flipH="1">
                <a:off x="7055715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" name="Google Shape;241;p11"/>
              <p:cNvSpPr/>
              <p:nvPr/>
            </p:nvSpPr>
            <p:spPr>
              <a:xfrm flipH="1">
                <a:off x="7055715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" name="Google Shape;242;p11"/>
              <p:cNvSpPr/>
              <p:nvPr/>
            </p:nvSpPr>
            <p:spPr>
              <a:xfrm flipH="1">
                <a:off x="7055715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3" name="Google Shape;243;p11"/>
            <p:cNvGrpSpPr/>
            <p:nvPr/>
          </p:nvGrpSpPr>
          <p:grpSpPr>
            <a:xfrm>
              <a:off x="7798424" y="4099200"/>
              <a:ext cx="231600" cy="1044300"/>
              <a:chOff x="7798424" y="4099200"/>
              <a:chExt cx="231600" cy="1044300"/>
            </a:xfrm>
          </p:grpSpPr>
          <p:sp>
            <p:nvSpPr>
              <p:cNvPr id="244" name="Google Shape;244;p11"/>
              <p:cNvSpPr/>
              <p:nvPr/>
            </p:nvSpPr>
            <p:spPr>
              <a:xfrm flipH="1">
                <a:off x="7798424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" name="Google Shape;245;p11"/>
              <p:cNvSpPr/>
              <p:nvPr/>
            </p:nvSpPr>
            <p:spPr>
              <a:xfrm flipH="1">
                <a:off x="7798424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" name="Google Shape;246;p11"/>
              <p:cNvSpPr/>
              <p:nvPr/>
            </p:nvSpPr>
            <p:spPr>
              <a:xfrm flipH="1">
                <a:off x="7798424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" name="Google Shape;247;p11"/>
              <p:cNvSpPr/>
              <p:nvPr/>
            </p:nvSpPr>
            <p:spPr>
              <a:xfrm flipH="1">
                <a:off x="7798424" y="4099200"/>
                <a:ext cx="2316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" name="Google Shape;248;p11"/>
              <p:cNvSpPr/>
              <p:nvPr/>
            </p:nvSpPr>
            <p:spPr>
              <a:xfrm flipH="1">
                <a:off x="7798424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9" name="Google Shape;249;p11"/>
            <p:cNvGrpSpPr/>
            <p:nvPr/>
          </p:nvGrpSpPr>
          <p:grpSpPr>
            <a:xfrm>
              <a:off x="8169779" y="4309200"/>
              <a:ext cx="231600" cy="834300"/>
              <a:chOff x="8169779" y="4309200"/>
              <a:chExt cx="231600" cy="834300"/>
            </a:xfrm>
          </p:grpSpPr>
          <p:sp>
            <p:nvSpPr>
              <p:cNvPr id="250" name="Google Shape;250;p11"/>
              <p:cNvSpPr/>
              <p:nvPr/>
            </p:nvSpPr>
            <p:spPr>
              <a:xfrm flipH="1">
                <a:off x="8169779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" name="Google Shape;251;p11"/>
              <p:cNvSpPr/>
              <p:nvPr/>
            </p:nvSpPr>
            <p:spPr>
              <a:xfrm flipH="1">
                <a:off x="8169779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" name="Google Shape;252;p11"/>
              <p:cNvSpPr/>
              <p:nvPr/>
            </p:nvSpPr>
            <p:spPr>
              <a:xfrm flipH="1">
                <a:off x="8169779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" name="Google Shape;253;p11"/>
              <p:cNvSpPr/>
              <p:nvPr/>
            </p:nvSpPr>
            <p:spPr>
              <a:xfrm flipH="1">
                <a:off x="8169779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54" name="Google Shape;254;p11"/>
            <p:cNvGrpSpPr/>
            <p:nvPr/>
          </p:nvGrpSpPr>
          <p:grpSpPr>
            <a:xfrm>
              <a:off x="7427070" y="4309200"/>
              <a:ext cx="231600" cy="834300"/>
              <a:chOff x="7427070" y="4309200"/>
              <a:chExt cx="231600" cy="834300"/>
            </a:xfrm>
          </p:grpSpPr>
          <p:sp>
            <p:nvSpPr>
              <p:cNvPr id="255" name="Google Shape;255;p11"/>
              <p:cNvSpPr/>
              <p:nvPr/>
            </p:nvSpPr>
            <p:spPr>
              <a:xfrm flipH="1">
                <a:off x="7427070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" name="Google Shape;256;p11"/>
              <p:cNvSpPr/>
              <p:nvPr/>
            </p:nvSpPr>
            <p:spPr>
              <a:xfrm flipH="1">
                <a:off x="7427070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257;p11"/>
              <p:cNvSpPr/>
              <p:nvPr/>
            </p:nvSpPr>
            <p:spPr>
              <a:xfrm flipH="1">
                <a:off x="7427070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258;p11"/>
              <p:cNvSpPr/>
              <p:nvPr/>
            </p:nvSpPr>
            <p:spPr>
              <a:xfrm flipH="1">
                <a:off x="7427070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59" name="Google Shape;259;p11"/>
            <p:cNvGrpSpPr/>
            <p:nvPr/>
          </p:nvGrpSpPr>
          <p:grpSpPr>
            <a:xfrm>
              <a:off x="8541133" y="4518900"/>
              <a:ext cx="231600" cy="624600"/>
              <a:chOff x="8541133" y="4518900"/>
              <a:chExt cx="231600" cy="624600"/>
            </a:xfrm>
          </p:grpSpPr>
          <p:sp>
            <p:nvSpPr>
              <p:cNvPr id="260" name="Google Shape;260;p11"/>
              <p:cNvSpPr/>
              <p:nvPr/>
            </p:nvSpPr>
            <p:spPr>
              <a:xfrm flipH="1">
                <a:off x="8541133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" name="Google Shape;261;p11"/>
              <p:cNvSpPr/>
              <p:nvPr/>
            </p:nvSpPr>
            <p:spPr>
              <a:xfrm flipH="1">
                <a:off x="8541133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" name="Google Shape;262;p11"/>
              <p:cNvSpPr/>
              <p:nvPr/>
            </p:nvSpPr>
            <p:spPr>
              <a:xfrm flipH="1">
                <a:off x="8541133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63" name="Google Shape;263;p11"/>
            <p:cNvGrpSpPr/>
            <p:nvPr/>
          </p:nvGrpSpPr>
          <p:grpSpPr>
            <a:xfrm>
              <a:off x="8912488" y="4309200"/>
              <a:ext cx="231600" cy="834300"/>
              <a:chOff x="8912488" y="4309200"/>
              <a:chExt cx="231600" cy="834300"/>
            </a:xfrm>
          </p:grpSpPr>
          <p:sp>
            <p:nvSpPr>
              <p:cNvPr id="264" name="Google Shape;264;p11"/>
              <p:cNvSpPr/>
              <p:nvPr/>
            </p:nvSpPr>
            <p:spPr>
              <a:xfrm flipH="1">
                <a:off x="8912488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" name="Google Shape;265;p11"/>
              <p:cNvSpPr/>
              <p:nvPr/>
            </p:nvSpPr>
            <p:spPr>
              <a:xfrm flipH="1">
                <a:off x="8912488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" name="Google Shape;266;p11"/>
              <p:cNvSpPr/>
              <p:nvPr/>
            </p:nvSpPr>
            <p:spPr>
              <a:xfrm flipH="1">
                <a:off x="8912488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" name="Google Shape;267;p11"/>
              <p:cNvSpPr/>
              <p:nvPr/>
            </p:nvSpPr>
            <p:spPr>
              <a:xfrm flipH="1">
                <a:off x="8912488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68" name="Google Shape;268;p11"/>
          <p:cNvSpPr txBox="1">
            <a:spLocks noGrp="1"/>
          </p:cNvSpPr>
          <p:nvPr>
            <p:ph type="title" hasCustomPrompt="1"/>
          </p:nvPr>
        </p:nvSpPr>
        <p:spPr>
          <a:xfrm>
            <a:off x="1388625" y="772725"/>
            <a:ext cx="6366900" cy="186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69" name="Google Shape;269;p11"/>
          <p:cNvSpPr txBox="1">
            <a:spLocks noGrp="1"/>
          </p:cNvSpPr>
          <p:nvPr>
            <p:ph type="body" idx="1"/>
          </p:nvPr>
        </p:nvSpPr>
        <p:spPr>
          <a:xfrm>
            <a:off x="1388625" y="2712300"/>
            <a:ext cx="6366900" cy="11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marL="914400" lvl="1" indent="-29845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marL="1371600" lvl="2" indent="-29845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marL="1828800" lvl="3" indent="-29845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marL="2286000" lvl="4" indent="-29845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marL="2743200" lvl="5" indent="-29845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marL="3200400" lvl="6" indent="-29845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marL="3657600" lvl="7" indent="-29845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marL="4114800" lvl="8" indent="-298450" algn="ctr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70" name="Google Shape;270;p11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2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oogle Shape;50;p3"/>
          <p:cNvGrpSpPr/>
          <p:nvPr/>
        </p:nvGrpSpPr>
        <p:grpSpPr>
          <a:xfrm>
            <a:off x="146769" y="3406"/>
            <a:ext cx="1233215" cy="1384535"/>
            <a:chOff x="146769" y="3406"/>
            <a:chExt cx="1233215" cy="1384535"/>
          </a:xfrm>
        </p:grpSpPr>
        <p:grpSp>
          <p:nvGrpSpPr>
            <p:cNvPr id="51" name="Google Shape;51;p3"/>
            <p:cNvGrpSpPr/>
            <p:nvPr/>
          </p:nvGrpSpPr>
          <p:grpSpPr>
            <a:xfrm>
              <a:off x="1063183" y="3406"/>
              <a:ext cx="316800" cy="688513"/>
              <a:chOff x="1063183" y="3406"/>
              <a:chExt cx="316800" cy="688513"/>
            </a:xfrm>
          </p:grpSpPr>
          <p:sp>
            <p:nvSpPr>
              <p:cNvPr id="52" name="Google Shape;52;p3"/>
              <p:cNvSpPr/>
              <p:nvPr/>
            </p:nvSpPr>
            <p:spPr>
              <a:xfrm rot="10800000">
                <a:off x="1063183" y="3419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53;p3"/>
              <p:cNvSpPr/>
              <p:nvPr/>
            </p:nvSpPr>
            <p:spPr>
              <a:xfrm rot="10800000">
                <a:off x="1063183" y="3406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4" name="Google Shape;54;p3"/>
            <p:cNvGrpSpPr/>
            <p:nvPr/>
          </p:nvGrpSpPr>
          <p:grpSpPr>
            <a:xfrm>
              <a:off x="604976" y="3406"/>
              <a:ext cx="316800" cy="1036524"/>
              <a:chOff x="604976" y="3406"/>
              <a:chExt cx="316800" cy="1036524"/>
            </a:xfrm>
          </p:grpSpPr>
          <p:sp>
            <p:nvSpPr>
              <p:cNvPr id="55" name="Google Shape;55;p3"/>
              <p:cNvSpPr/>
              <p:nvPr/>
            </p:nvSpPr>
            <p:spPr>
              <a:xfrm rot="10800000">
                <a:off x="604976" y="3419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56;p3"/>
              <p:cNvSpPr/>
              <p:nvPr/>
            </p:nvSpPr>
            <p:spPr>
              <a:xfrm rot="10800000">
                <a:off x="604976" y="3430"/>
                <a:ext cx="316800" cy="1036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57;p3"/>
              <p:cNvSpPr/>
              <p:nvPr/>
            </p:nvSpPr>
            <p:spPr>
              <a:xfrm rot="10800000">
                <a:off x="604976" y="3406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8" name="Google Shape;58;p3"/>
            <p:cNvGrpSpPr/>
            <p:nvPr/>
          </p:nvGrpSpPr>
          <p:grpSpPr>
            <a:xfrm>
              <a:off x="146769" y="3406"/>
              <a:ext cx="316800" cy="1384535"/>
              <a:chOff x="146769" y="3406"/>
              <a:chExt cx="316800" cy="1384535"/>
            </a:xfrm>
          </p:grpSpPr>
          <p:sp>
            <p:nvSpPr>
              <p:cNvPr id="59" name="Google Shape;59;p3"/>
              <p:cNvSpPr/>
              <p:nvPr/>
            </p:nvSpPr>
            <p:spPr>
              <a:xfrm rot="10800000">
                <a:off x="146769" y="3419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60;p3"/>
              <p:cNvSpPr/>
              <p:nvPr/>
            </p:nvSpPr>
            <p:spPr>
              <a:xfrm rot="10800000">
                <a:off x="146769" y="3441"/>
                <a:ext cx="316800" cy="1384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61;p3"/>
              <p:cNvSpPr/>
              <p:nvPr/>
            </p:nvSpPr>
            <p:spPr>
              <a:xfrm rot="10800000">
                <a:off x="146769" y="3430"/>
                <a:ext cx="316800" cy="1036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62;p3"/>
              <p:cNvSpPr/>
              <p:nvPr/>
            </p:nvSpPr>
            <p:spPr>
              <a:xfrm rot="10800000">
                <a:off x="146769" y="3406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3" name="Google Shape;63;p3"/>
          <p:cNvGrpSpPr/>
          <p:nvPr/>
        </p:nvGrpSpPr>
        <p:grpSpPr>
          <a:xfrm>
            <a:off x="6775084" y="2904008"/>
            <a:ext cx="2186148" cy="2239500"/>
            <a:chOff x="6775084" y="2904008"/>
            <a:chExt cx="2186148" cy="2239500"/>
          </a:xfrm>
        </p:grpSpPr>
        <p:grpSp>
          <p:nvGrpSpPr>
            <p:cNvPr id="64" name="Google Shape;64;p3"/>
            <p:cNvGrpSpPr/>
            <p:nvPr/>
          </p:nvGrpSpPr>
          <p:grpSpPr>
            <a:xfrm>
              <a:off x="6775084" y="4253708"/>
              <a:ext cx="409500" cy="889800"/>
              <a:chOff x="6775084" y="4253708"/>
              <a:chExt cx="409500" cy="889800"/>
            </a:xfrm>
          </p:grpSpPr>
          <p:sp>
            <p:nvSpPr>
              <p:cNvPr id="65" name="Google Shape;65;p3"/>
              <p:cNvSpPr/>
              <p:nvPr/>
            </p:nvSpPr>
            <p:spPr>
              <a:xfrm>
                <a:off x="6775084" y="4253708"/>
                <a:ext cx="409500" cy="8898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66;p3"/>
              <p:cNvSpPr/>
              <p:nvPr/>
            </p:nvSpPr>
            <p:spPr>
              <a:xfrm>
                <a:off x="6775084" y="4703408"/>
                <a:ext cx="409500" cy="4401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7" name="Google Shape;67;p3"/>
            <p:cNvGrpSpPr/>
            <p:nvPr/>
          </p:nvGrpSpPr>
          <p:grpSpPr>
            <a:xfrm>
              <a:off x="7367299" y="3804008"/>
              <a:ext cx="409500" cy="1339500"/>
              <a:chOff x="7367299" y="3804008"/>
              <a:chExt cx="409500" cy="1339500"/>
            </a:xfrm>
          </p:grpSpPr>
          <p:sp>
            <p:nvSpPr>
              <p:cNvPr id="68" name="Google Shape;68;p3"/>
              <p:cNvSpPr/>
              <p:nvPr/>
            </p:nvSpPr>
            <p:spPr>
              <a:xfrm>
                <a:off x="7367299" y="4253708"/>
                <a:ext cx="409500" cy="8898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69;p3"/>
              <p:cNvSpPr/>
              <p:nvPr/>
            </p:nvSpPr>
            <p:spPr>
              <a:xfrm>
                <a:off x="7367299" y="3804008"/>
                <a:ext cx="409500" cy="133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70;p3"/>
              <p:cNvSpPr/>
              <p:nvPr/>
            </p:nvSpPr>
            <p:spPr>
              <a:xfrm>
                <a:off x="7367299" y="4703408"/>
                <a:ext cx="409500" cy="4401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1" name="Google Shape;71;p3"/>
            <p:cNvGrpSpPr/>
            <p:nvPr/>
          </p:nvGrpSpPr>
          <p:grpSpPr>
            <a:xfrm>
              <a:off x="7959516" y="3354008"/>
              <a:ext cx="409500" cy="1789500"/>
              <a:chOff x="7959516" y="3354008"/>
              <a:chExt cx="409500" cy="1789500"/>
            </a:xfrm>
          </p:grpSpPr>
          <p:sp>
            <p:nvSpPr>
              <p:cNvPr id="72" name="Google Shape;72;p3"/>
              <p:cNvSpPr/>
              <p:nvPr/>
            </p:nvSpPr>
            <p:spPr>
              <a:xfrm>
                <a:off x="7959516" y="4253708"/>
                <a:ext cx="409500" cy="8898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73;p3"/>
              <p:cNvSpPr/>
              <p:nvPr/>
            </p:nvSpPr>
            <p:spPr>
              <a:xfrm>
                <a:off x="7959516" y="3354008"/>
                <a:ext cx="409500" cy="178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74;p3"/>
              <p:cNvSpPr/>
              <p:nvPr/>
            </p:nvSpPr>
            <p:spPr>
              <a:xfrm>
                <a:off x="7959516" y="3804008"/>
                <a:ext cx="409500" cy="133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75;p3"/>
              <p:cNvSpPr/>
              <p:nvPr/>
            </p:nvSpPr>
            <p:spPr>
              <a:xfrm>
                <a:off x="7959516" y="4703408"/>
                <a:ext cx="409500" cy="4401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6" name="Google Shape;76;p3"/>
            <p:cNvGrpSpPr/>
            <p:nvPr/>
          </p:nvGrpSpPr>
          <p:grpSpPr>
            <a:xfrm>
              <a:off x="8551731" y="2904008"/>
              <a:ext cx="409500" cy="2239500"/>
              <a:chOff x="8551731" y="2904008"/>
              <a:chExt cx="409500" cy="2239500"/>
            </a:xfrm>
          </p:grpSpPr>
          <p:sp>
            <p:nvSpPr>
              <p:cNvPr id="77" name="Google Shape;77;p3"/>
              <p:cNvSpPr/>
              <p:nvPr/>
            </p:nvSpPr>
            <p:spPr>
              <a:xfrm>
                <a:off x="8551731" y="4253708"/>
                <a:ext cx="409500" cy="8898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78;p3"/>
              <p:cNvSpPr/>
              <p:nvPr/>
            </p:nvSpPr>
            <p:spPr>
              <a:xfrm>
                <a:off x="8551731" y="3354008"/>
                <a:ext cx="409500" cy="178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9;p3"/>
              <p:cNvSpPr/>
              <p:nvPr/>
            </p:nvSpPr>
            <p:spPr>
              <a:xfrm>
                <a:off x="8551731" y="3804008"/>
                <a:ext cx="409500" cy="133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80;p3"/>
              <p:cNvSpPr/>
              <p:nvPr/>
            </p:nvSpPr>
            <p:spPr>
              <a:xfrm>
                <a:off x="8551731" y="2904008"/>
                <a:ext cx="409500" cy="223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81;p3"/>
              <p:cNvSpPr/>
              <p:nvPr/>
            </p:nvSpPr>
            <p:spPr>
              <a:xfrm>
                <a:off x="8551731" y="4703408"/>
                <a:ext cx="409500" cy="4401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82" name="Google Shape;82;p3"/>
          <p:cNvSpPr txBox="1">
            <a:spLocks noGrp="1"/>
          </p:cNvSpPr>
          <p:nvPr>
            <p:ph type="title"/>
          </p:nvPr>
        </p:nvSpPr>
        <p:spPr>
          <a:xfrm>
            <a:off x="824000" y="1613825"/>
            <a:ext cx="5857800" cy="187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3" name="Google Shape;83;p3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Google Shape;85;p4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86" name="Google Shape;86;p4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4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8" name="Google Shape;88;p4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4"/>
          <p:cNvSpPr txBox="1">
            <a:spLocks noGrp="1"/>
          </p:cNvSpPr>
          <p:nvPr>
            <p:ph type="body" idx="1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90" name="Google Shape;90;p4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oogle Shape;92;p5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93" name="Google Shape;93;p5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5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5" name="Google Shape;95;p5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5"/>
          <p:cNvSpPr txBox="1">
            <a:spLocks noGrp="1"/>
          </p:cNvSpPr>
          <p:nvPr>
            <p:ph type="body" idx="1"/>
          </p:nvPr>
        </p:nvSpPr>
        <p:spPr>
          <a:xfrm>
            <a:off x="1303800" y="1990050"/>
            <a:ext cx="34305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97" name="Google Shape;97;p5"/>
          <p:cNvSpPr txBox="1">
            <a:spLocks noGrp="1"/>
          </p:cNvSpPr>
          <p:nvPr>
            <p:ph type="body" idx="2"/>
          </p:nvPr>
        </p:nvSpPr>
        <p:spPr>
          <a:xfrm>
            <a:off x="4903650" y="1990050"/>
            <a:ext cx="34305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98" name="Google Shape;98;p5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oogle Shape;100;p6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01" name="Google Shape;101;p6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6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3" name="Google Shape;103;p6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6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7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07" name="Google Shape;107;p7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7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9" name="Google Shape;109;p7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3312000" cy="159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7"/>
          <p:cNvSpPr txBox="1">
            <a:spLocks noGrp="1"/>
          </p:cNvSpPr>
          <p:nvPr>
            <p:ph type="body" idx="1"/>
          </p:nvPr>
        </p:nvSpPr>
        <p:spPr>
          <a:xfrm>
            <a:off x="1303800" y="2309675"/>
            <a:ext cx="3312000" cy="222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11" name="Google Shape;111;p7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dk1"/>
        </a:solid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" name="Google Shape;113;p8"/>
          <p:cNvGrpSpPr/>
          <p:nvPr/>
        </p:nvGrpSpPr>
        <p:grpSpPr>
          <a:xfrm>
            <a:off x="6866714" y="1306"/>
            <a:ext cx="2267451" cy="2601690"/>
            <a:chOff x="6790514" y="1306"/>
            <a:chExt cx="2267451" cy="2601690"/>
          </a:xfrm>
        </p:grpSpPr>
        <p:grpSp>
          <p:nvGrpSpPr>
            <p:cNvPr id="114" name="Google Shape;114;p8"/>
            <p:cNvGrpSpPr/>
            <p:nvPr/>
          </p:nvGrpSpPr>
          <p:grpSpPr>
            <a:xfrm>
              <a:off x="7067465" y="1306"/>
              <a:ext cx="1990500" cy="1990200"/>
              <a:chOff x="7067465" y="1306"/>
              <a:chExt cx="1990500" cy="1990200"/>
            </a:xfrm>
          </p:grpSpPr>
          <p:sp>
            <p:nvSpPr>
              <p:cNvPr id="115" name="Google Shape;115;p8"/>
              <p:cNvSpPr/>
              <p:nvPr/>
            </p:nvSpPr>
            <p:spPr>
              <a:xfrm rot="-8648551">
                <a:off x="7594313" y="527721"/>
                <a:ext cx="937226" cy="937226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116;p8"/>
              <p:cNvSpPr/>
              <p:nvPr/>
            </p:nvSpPr>
            <p:spPr>
              <a:xfrm rot="-8648551">
                <a:off x="7594313" y="527721"/>
                <a:ext cx="937226" cy="937226"/>
              </a:xfrm>
              <a:prstGeom prst="pie">
                <a:avLst>
                  <a:gd name="adj1" fmla="val 19376841"/>
                  <a:gd name="adj2" fmla="val 12313574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117;p8"/>
              <p:cNvSpPr/>
              <p:nvPr/>
            </p:nvSpPr>
            <p:spPr>
              <a:xfrm rot="-8649154">
                <a:off x="7349891" y="283705"/>
                <a:ext cx="1425647" cy="14254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8" name="Google Shape;118;p8"/>
            <p:cNvGrpSpPr/>
            <p:nvPr/>
          </p:nvGrpSpPr>
          <p:grpSpPr>
            <a:xfrm>
              <a:off x="8207126" y="1807996"/>
              <a:ext cx="795000" cy="795000"/>
              <a:chOff x="8207126" y="1807996"/>
              <a:chExt cx="795000" cy="795000"/>
            </a:xfrm>
          </p:grpSpPr>
          <p:sp>
            <p:nvSpPr>
              <p:cNvPr id="119" name="Google Shape;119;p8"/>
              <p:cNvSpPr/>
              <p:nvPr/>
            </p:nvSpPr>
            <p:spPr>
              <a:xfrm rot="2152054">
                <a:off x="8319942" y="1920813"/>
                <a:ext cx="569367" cy="569367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120;p8"/>
              <p:cNvSpPr/>
              <p:nvPr/>
            </p:nvSpPr>
            <p:spPr>
              <a:xfrm rot="2150259">
                <a:off x="8408218" y="2008610"/>
                <a:ext cx="393004" cy="3930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121;p8"/>
              <p:cNvSpPr/>
              <p:nvPr/>
            </p:nvSpPr>
            <p:spPr>
              <a:xfrm rot="2150259">
                <a:off x="8408218" y="2008610"/>
                <a:ext cx="393004" cy="393004"/>
              </a:xfrm>
              <a:prstGeom prst="pie">
                <a:avLst>
                  <a:gd name="adj1" fmla="val 5699893"/>
                  <a:gd name="adj2" fmla="val 12313574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2" name="Google Shape;122;p8"/>
            <p:cNvGrpSpPr/>
            <p:nvPr/>
          </p:nvGrpSpPr>
          <p:grpSpPr>
            <a:xfrm>
              <a:off x="6790514" y="118857"/>
              <a:ext cx="548700" cy="548700"/>
              <a:chOff x="6790514" y="118857"/>
              <a:chExt cx="548700" cy="548700"/>
            </a:xfrm>
          </p:grpSpPr>
          <p:sp>
            <p:nvSpPr>
              <p:cNvPr id="123" name="Google Shape;123;p8"/>
              <p:cNvSpPr/>
              <p:nvPr/>
            </p:nvSpPr>
            <p:spPr>
              <a:xfrm rot="2150259">
                <a:off x="6868362" y="196705"/>
                <a:ext cx="393004" cy="3930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124;p8"/>
              <p:cNvSpPr/>
              <p:nvPr/>
            </p:nvSpPr>
            <p:spPr>
              <a:xfrm rot="2150259">
                <a:off x="6868362" y="196705"/>
                <a:ext cx="393004" cy="393004"/>
              </a:xfrm>
              <a:prstGeom prst="pie">
                <a:avLst>
                  <a:gd name="adj1" fmla="val 5699893"/>
                  <a:gd name="adj2" fmla="val 12313574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25" name="Google Shape;125;p8"/>
          <p:cNvSpPr txBox="1">
            <a:spLocks noGrp="1"/>
          </p:cNvSpPr>
          <p:nvPr>
            <p:ph type="title"/>
          </p:nvPr>
        </p:nvSpPr>
        <p:spPr>
          <a:xfrm>
            <a:off x="824000" y="763600"/>
            <a:ext cx="5857800" cy="357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26" name="Google Shape;126;p8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" name="Google Shape;128;p9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29" name="Google Shape;129;p9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9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1" name="Google Shape;131;p9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3430500" cy="1990200"/>
          </a:xfrm>
          <a:prstGeom prst="rect">
            <a:avLst/>
          </a:prstGeom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9"/>
          <p:cNvSpPr txBox="1">
            <a:spLocks noGrp="1"/>
          </p:cNvSpPr>
          <p:nvPr>
            <p:ph type="subTitle" idx="1"/>
          </p:nvPr>
        </p:nvSpPr>
        <p:spPr>
          <a:xfrm>
            <a:off x="1303800" y="2743203"/>
            <a:ext cx="3430500" cy="726000"/>
          </a:xfrm>
          <a:prstGeom prst="rect">
            <a:avLst/>
          </a:prstGeom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33" name="Google Shape;133;p9"/>
          <p:cNvSpPr txBox="1">
            <a:spLocks noGrp="1"/>
          </p:cNvSpPr>
          <p:nvPr>
            <p:ph type="body" idx="2"/>
          </p:nvPr>
        </p:nvSpPr>
        <p:spPr>
          <a:xfrm>
            <a:off x="4903700" y="661000"/>
            <a:ext cx="3430500" cy="3870600"/>
          </a:xfrm>
          <a:prstGeom prst="rect">
            <a:avLst/>
          </a:prstGeom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34" name="Google Shape;134;p9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" name="Google Shape;136;p10"/>
          <p:cNvGrpSpPr/>
          <p:nvPr/>
        </p:nvGrpSpPr>
        <p:grpSpPr>
          <a:xfrm>
            <a:off x="713373" y="3847119"/>
            <a:ext cx="825392" cy="825392"/>
            <a:chOff x="348199" y="179450"/>
            <a:chExt cx="1116300" cy="1116300"/>
          </a:xfrm>
        </p:grpSpPr>
        <p:sp>
          <p:nvSpPr>
            <p:cNvPr id="137" name="Google Shape;137;p10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10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9" name="Google Shape;139;p10"/>
          <p:cNvSpPr txBox="1">
            <a:spLocks noGrp="1"/>
          </p:cNvSpPr>
          <p:nvPr>
            <p:ph type="body" idx="1"/>
          </p:nvPr>
        </p:nvSpPr>
        <p:spPr>
          <a:xfrm>
            <a:off x="1303800" y="4138975"/>
            <a:ext cx="5843100" cy="53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140" name="Google Shape;140;p10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momentum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Nunito"/>
              <a:buChar char="●"/>
              <a:defRPr sz="13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29845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3"/>
          <p:cNvSpPr txBox="1">
            <a:spLocks noGrp="1"/>
          </p:cNvSpPr>
          <p:nvPr>
            <p:ph type="ctrTitle"/>
          </p:nvPr>
        </p:nvSpPr>
        <p:spPr>
          <a:xfrm>
            <a:off x="824000" y="1613813"/>
            <a:ext cx="4255500" cy="187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      MY ACTUAL DAILY ROUTINE</a:t>
            </a:r>
            <a:endParaRPr/>
          </a:p>
        </p:txBody>
      </p:sp>
      <p:sp>
        <p:nvSpPr>
          <p:cNvPr id="278" name="Google Shape;278;p13"/>
          <p:cNvSpPr txBox="1">
            <a:spLocks noGrp="1"/>
          </p:cNvSpPr>
          <p:nvPr>
            <p:ph type="subTitle" idx="1"/>
          </p:nvPr>
        </p:nvSpPr>
        <p:spPr>
          <a:xfrm>
            <a:off x="824000" y="3596300"/>
            <a:ext cx="4255500" cy="69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43434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434343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14"/>
          <p:cNvSpPr txBox="1">
            <a:spLocks noGrp="1"/>
          </p:cNvSpPr>
          <p:nvPr>
            <p:ph type="ctrTitle"/>
          </p:nvPr>
        </p:nvSpPr>
        <p:spPr>
          <a:xfrm>
            <a:off x="824000" y="1433376"/>
            <a:ext cx="4255500" cy="205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400" dirty="0"/>
              <a:t>I GET UP AT HALF PAST EIGHT;</a:t>
            </a:r>
            <a:endParaRPr sz="14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400" dirty="0"/>
              <a:t>I PRACTICE SPORT AT TWENTY-FIVE TO NINE;</a:t>
            </a:r>
            <a:endParaRPr sz="14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400" dirty="0"/>
              <a:t>I HAVE BREAKFAST AT TWENTY TO TEN;</a:t>
            </a:r>
            <a:endParaRPr sz="14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400" dirty="0"/>
              <a:t>I HAVE ONLINE LESSONS AT TEN 0’ CLOCK AND ELEVEN O’ CLOCK;</a:t>
            </a:r>
            <a:endParaRPr sz="14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400" dirty="0"/>
              <a:t>I DO MY HOMEWORK AT HALF PAST ELEVEN;</a:t>
            </a:r>
            <a:endParaRPr sz="14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400" dirty="0"/>
              <a:t>I HAVE A SHOWER AT TWELVE 0’ CLOCK;</a:t>
            </a:r>
            <a:endParaRPr sz="14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400" dirty="0"/>
              <a:t>I HAVE LUNCH AT ONE 0’ CLOCK;</a:t>
            </a:r>
            <a:endParaRPr sz="14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400" dirty="0"/>
              <a:t>I DO MY HOMEWORK AT HALF PAST TWO;</a:t>
            </a:r>
            <a:endParaRPr sz="14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400" dirty="0"/>
              <a:t>I HAVE A SNACK AT FOUR 0’ CLOCK;</a:t>
            </a:r>
            <a:endParaRPr sz="14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400" dirty="0"/>
              <a:t>I DO SPORT AT FIVE 0’ CLOCK;</a:t>
            </a:r>
            <a:endParaRPr sz="14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400" dirty="0"/>
              <a:t>I HAVE DINNER AT HALF PAST SEVEN;</a:t>
            </a:r>
            <a:endParaRPr sz="14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400" dirty="0"/>
              <a:t>I WATCH TV AT HALF PAST EIGHT;</a:t>
            </a:r>
            <a:endParaRPr sz="14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400" dirty="0"/>
              <a:t>I GO TO BED AT HALF PAST TEN. </a:t>
            </a:r>
            <a:endParaRPr sz="14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/>
          </a:p>
        </p:txBody>
      </p:sp>
      <p:pic>
        <p:nvPicPr>
          <p:cNvPr id="284" name="Google Shape;28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94373" y="1585221"/>
            <a:ext cx="4196326" cy="3024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15"/>
          <p:cNvSpPr txBox="1">
            <a:spLocks noGrp="1"/>
          </p:cNvSpPr>
          <p:nvPr>
            <p:ph type="ctrTitle"/>
          </p:nvPr>
        </p:nvSpPr>
        <p:spPr>
          <a:xfrm>
            <a:off x="648650" y="1394638"/>
            <a:ext cx="4255500" cy="187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OF MY PREVIOUS DAILY ROUTINE I MISS  </a:t>
            </a:r>
            <a:endParaRPr/>
          </a:p>
        </p:txBody>
      </p:sp>
      <p:sp>
        <p:nvSpPr>
          <p:cNvPr id="290" name="Google Shape;290;p15"/>
          <p:cNvSpPr txBox="1">
            <a:spLocks noGrp="1"/>
          </p:cNvSpPr>
          <p:nvPr>
            <p:ph type="subTitle" idx="1"/>
          </p:nvPr>
        </p:nvSpPr>
        <p:spPr>
          <a:xfrm rot="10800000">
            <a:off x="-2858150" y="2687675"/>
            <a:ext cx="2875200" cy="37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16"/>
          <p:cNvSpPr txBox="1">
            <a:spLocks noGrp="1"/>
          </p:cNvSpPr>
          <p:nvPr>
            <p:ph type="subTitle" idx="1"/>
          </p:nvPr>
        </p:nvSpPr>
        <p:spPr>
          <a:xfrm>
            <a:off x="448000" y="1285875"/>
            <a:ext cx="4255500" cy="190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b="1" dirty="0">
                <a:latin typeface="Maven Pro"/>
                <a:ea typeface="Maven Pro"/>
                <a:cs typeface="Maven Pro"/>
                <a:sym typeface="Maven Pro"/>
              </a:rPr>
              <a:t>THE SPORT(ATHLETICS);</a:t>
            </a:r>
            <a:endParaRPr b="1" dirty="0">
              <a:latin typeface="Maven Pro"/>
              <a:ea typeface="Maven Pro"/>
              <a:cs typeface="Maven Pro"/>
              <a:sym typeface="Maven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b="1" dirty="0">
                <a:latin typeface="Maven Pro"/>
                <a:ea typeface="Maven Pro"/>
                <a:cs typeface="Maven Pro"/>
                <a:sym typeface="Maven Pro"/>
              </a:rPr>
              <a:t>MEETING MY FRIENDS;</a:t>
            </a:r>
            <a:endParaRPr b="1" dirty="0">
              <a:latin typeface="Maven Pro"/>
              <a:ea typeface="Maven Pro"/>
              <a:cs typeface="Maven Pro"/>
              <a:sym typeface="Maven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b="1" dirty="0">
                <a:latin typeface="Maven Pro"/>
                <a:ea typeface="Maven Pro"/>
                <a:cs typeface="Maven Pro"/>
                <a:sym typeface="Maven Pro"/>
              </a:rPr>
              <a:t>MY BEST FRIENDS(ELBA AND BUDASSI);</a:t>
            </a:r>
            <a:endParaRPr b="1" dirty="0">
              <a:latin typeface="Maven Pro"/>
              <a:ea typeface="Maven Pro"/>
              <a:cs typeface="Maven Pro"/>
              <a:sym typeface="Maven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b="1" dirty="0">
                <a:latin typeface="Maven Pro"/>
                <a:ea typeface="Maven Pro"/>
                <a:cs typeface="Maven Pro"/>
                <a:sym typeface="Maven Pro"/>
              </a:rPr>
              <a:t>MY COUSINS.</a:t>
            </a:r>
            <a:endParaRPr b="1" dirty="0">
              <a:latin typeface="Maven Pro"/>
              <a:ea typeface="Maven Pro"/>
              <a:cs typeface="Maven Pro"/>
              <a:sym typeface="Maven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latin typeface="Maven Pro"/>
              <a:ea typeface="Maven Pro"/>
              <a:cs typeface="Maven Pro"/>
              <a:sym typeface="Maven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latin typeface="Maven Pro"/>
              <a:ea typeface="Maven Pro"/>
              <a:cs typeface="Maven Pro"/>
              <a:sym typeface="Maven Pro"/>
            </a:endParaRPr>
          </a:p>
        </p:txBody>
      </p:sp>
      <p:pic>
        <p:nvPicPr>
          <p:cNvPr id="296" name="Google Shape;29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1014925"/>
            <a:ext cx="4496350" cy="31136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17"/>
          <p:cNvSpPr txBox="1">
            <a:spLocks noGrp="1"/>
          </p:cNvSpPr>
          <p:nvPr>
            <p:ph type="ctrTitle"/>
          </p:nvPr>
        </p:nvSpPr>
        <p:spPr>
          <a:xfrm>
            <a:off x="824000" y="1613813"/>
            <a:ext cx="4255500" cy="187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ON MY FIRST DAY OUT I WANT TO 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18"/>
          <p:cNvSpPr txBox="1">
            <a:spLocks noGrp="1"/>
          </p:cNvSpPr>
          <p:nvPr>
            <p:ph type="subTitle" idx="1"/>
          </p:nvPr>
        </p:nvSpPr>
        <p:spPr>
          <a:xfrm>
            <a:off x="316500" y="728875"/>
            <a:ext cx="4255500" cy="217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b="1" dirty="0">
                <a:latin typeface="Maven Pro"/>
                <a:ea typeface="Maven Pro"/>
                <a:cs typeface="Maven Pro"/>
                <a:sym typeface="Maven Pro"/>
              </a:rPr>
              <a:t>GOING OUT;</a:t>
            </a:r>
            <a:endParaRPr b="1" dirty="0">
              <a:latin typeface="Maven Pro"/>
              <a:ea typeface="Maven Pro"/>
              <a:cs typeface="Maven Pro"/>
              <a:sym typeface="Maven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b="1" dirty="0">
                <a:latin typeface="Maven Pro"/>
                <a:ea typeface="Maven Pro"/>
                <a:cs typeface="Maven Pro"/>
                <a:sym typeface="Maven Pro"/>
              </a:rPr>
              <a:t>MEETING MY FRIENDS;</a:t>
            </a:r>
            <a:endParaRPr b="1" dirty="0">
              <a:latin typeface="Maven Pro"/>
              <a:ea typeface="Maven Pro"/>
              <a:cs typeface="Maven Pro"/>
              <a:sym typeface="Maven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b="1" dirty="0">
                <a:latin typeface="Maven Pro"/>
                <a:ea typeface="Maven Pro"/>
                <a:cs typeface="Maven Pro"/>
                <a:sym typeface="Maven Pro"/>
              </a:rPr>
              <a:t>GOING TO ATHLETICS;</a:t>
            </a:r>
            <a:endParaRPr b="1" dirty="0">
              <a:latin typeface="Maven Pro"/>
              <a:ea typeface="Maven Pro"/>
              <a:cs typeface="Maven Pro"/>
              <a:sym typeface="Maven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b="1" dirty="0">
                <a:latin typeface="Maven Pro"/>
                <a:ea typeface="Maven Pro"/>
                <a:cs typeface="Maven Pro"/>
                <a:sym typeface="Maven Pro"/>
              </a:rPr>
              <a:t>VISITING MY COUSINS AND MY BEST FRIENDS;</a:t>
            </a:r>
            <a:endParaRPr b="1" dirty="0">
              <a:latin typeface="Maven Pro"/>
              <a:ea typeface="Maven Pro"/>
              <a:cs typeface="Maven Pro"/>
              <a:sym typeface="Maven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latin typeface="Maven Pro"/>
              <a:ea typeface="Maven Pro"/>
              <a:cs typeface="Maven Pro"/>
              <a:sym typeface="Maven Pro"/>
            </a:endParaRPr>
          </a:p>
        </p:txBody>
      </p:sp>
      <p:pic>
        <p:nvPicPr>
          <p:cNvPr id="307" name="Google Shape;307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2086327"/>
            <a:ext cx="6318653" cy="29047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19"/>
          <p:cNvSpPr txBox="1">
            <a:spLocks noGrp="1"/>
          </p:cNvSpPr>
          <p:nvPr>
            <p:ph type="ctrTitle"/>
          </p:nvPr>
        </p:nvSpPr>
        <p:spPr>
          <a:xfrm>
            <a:off x="824000" y="1613813"/>
            <a:ext cx="4255500" cy="187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THANKS FOR THE ATTENTION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mentum">
  <a:themeElements>
    <a:clrScheme name="Momentum">
      <a:dk1>
        <a:srgbClr val="C0791B"/>
      </a:dk1>
      <a:lt1>
        <a:srgbClr val="FFFFFF"/>
      </a:lt1>
      <a:dk2>
        <a:srgbClr val="424242"/>
      </a:dk2>
      <a:lt2>
        <a:srgbClr val="8DD8D3"/>
      </a:lt2>
      <a:accent1>
        <a:srgbClr val="0B6374"/>
      </a:accent1>
      <a:accent2>
        <a:srgbClr val="FD5B58"/>
      </a:accent2>
      <a:accent3>
        <a:srgbClr val="599191"/>
      </a:accent3>
      <a:accent4>
        <a:srgbClr val="D7E6A3"/>
      </a:accent4>
      <a:accent5>
        <a:srgbClr val="27278B"/>
      </a:accent5>
      <a:accent6>
        <a:srgbClr val="D558AB"/>
      </a:accent6>
      <a:hlink>
        <a:srgbClr val="27278B"/>
      </a:hlink>
      <a:folHlink>
        <a:srgbClr val="2727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183</Words>
  <Application>Microsoft Office PowerPoint</Application>
  <PresentationFormat>Presentazione su schermo (16:9)</PresentationFormat>
  <Paragraphs>29</Paragraphs>
  <Slides>7</Slides>
  <Notes>7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11" baseType="lpstr">
      <vt:lpstr>Maven Pro</vt:lpstr>
      <vt:lpstr>Nunito</vt:lpstr>
      <vt:lpstr>Arial</vt:lpstr>
      <vt:lpstr>Momentum</vt:lpstr>
      <vt:lpstr>         MY ACTUAL DAILY ROUTINE</vt:lpstr>
      <vt:lpstr>I GET UP AT HALF PAST EIGHT; I PRACTICE SPORT AT TWENTY-FIVE TO NINE; I HAVE BREAKFAST AT TWENTY TO TEN; I HAVE ONLINE LESSONS AT TEN 0’ CLOCK AND ELEVEN O’ CLOCK; I DO MY HOMEWORK AT HALF PAST ELEVEN; I HAVE A SHOWER AT TWELVE 0’ CLOCK; I HAVE LUNCH AT ONE 0’ CLOCK; I DO MY HOMEWORK AT HALF PAST TWO; I HAVE A SNACK AT FOUR 0’ CLOCK; I DO SPORT AT FIVE 0’ CLOCK; I HAVE DINNER AT HALF PAST SEVEN; I WATCH TV AT HALF PAST EIGHT; I GO TO BED AT HALF PAST TEN.    </vt:lpstr>
      <vt:lpstr>OF MY PREVIOUS DAILY ROUTINE I MISS  </vt:lpstr>
      <vt:lpstr>Presentazione standard di PowerPoint</vt:lpstr>
      <vt:lpstr>ON MY FIRST DAY OUT I WANT TO </vt:lpstr>
      <vt:lpstr>Presentazione standard di PowerPoint</vt:lpstr>
      <vt:lpstr>THANKS FOR THE ATTENTION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MY ACTUAL DAILY ROUTINE</dc:title>
  <dc:creator>Utente</dc:creator>
  <cp:lastModifiedBy>Luca Paglialunga</cp:lastModifiedBy>
  <cp:revision>1</cp:revision>
  <dcterms:modified xsi:type="dcterms:W3CDTF">2020-05-18T09:20:31Z</dcterms:modified>
</cp:coreProperties>
</file>